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3"/>
  </p:notesMasterIdLst>
  <p:handoutMasterIdLst>
    <p:handoutMasterId r:id="rId4"/>
  </p:handoutMasterIdLst>
  <p:sldIdLst>
    <p:sldId id="576" r:id="rId2"/>
  </p:sldIdLst>
  <p:sldSz cx="9144000" cy="6858000" type="screen4x3"/>
  <p:notesSz cx="6797675" cy="9926638"/>
  <p:defaultTextStyle>
    <a:defPPr>
      <a:defRPr lang="de-DE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3D79"/>
    <a:srgbClr val="FF9999"/>
    <a:srgbClr val="FF7C80"/>
    <a:srgbClr val="FF660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73" autoAdjust="0"/>
  </p:normalViewPr>
  <p:slideViewPr>
    <p:cSldViewPr>
      <p:cViewPr varScale="1">
        <p:scale>
          <a:sx n="119" d="100"/>
          <a:sy n="119" d="100"/>
        </p:scale>
        <p:origin x="129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85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C664C-8897-40A2-AE60-7286B65BC1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903108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86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21" tIns="44111" rIns="88221" bIns="44111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294" y="0"/>
            <a:ext cx="294586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21" tIns="44111" rIns="88221" bIns="4411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83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64" y="4714653"/>
            <a:ext cx="5438748" cy="4466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21" tIns="44111" rIns="88221" bIns="441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305"/>
            <a:ext cx="294586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21" tIns="44111" rIns="88221" bIns="44111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294" y="9429305"/>
            <a:ext cx="294586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21" tIns="44111" rIns="88221" bIns="4411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2906F64C-70AD-4869-BD4B-795931655CC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275101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1538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solidFill>
          <a:srgbClr val="063D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 userDrawn="1"/>
        </p:nvSpPr>
        <p:spPr bwMode="auto">
          <a:xfrm>
            <a:off x="0" y="0"/>
            <a:ext cx="900113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latin typeface="Arial" charset="0"/>
            </a:endParaRPr>
          </a:p>
        </p:txBody>
      </p:sp>
      <p:pic>
        <p:nvPicPr>
          <p:cNvPr id="5" name="Picture 8" descr="Unilogo Sublogo"/>
          <p:cNvPicPr>
            <a:picLocks noChangeAspect="1" noChangeArrowheads="1"/>
          </p:cNvPicPr>
          <p:nvPr userDrawn="1"/>
        </p:nvPicPr>
        <p:blipFill>
          <a:blip r:embed="rId2" cstate="print"/>
          <a:srcRect r="20525"/>
          <a:stretch>
            <a:fillRect/>
          </a:stretch>
        </p:blipFill>
        <p:spPr bwMode="auto">
          <a:xfrm>
            <a:off x="0" y="431800"/>
            <a:ext cx="914400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1" name="Rectangle 1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38275" y="2349500"/>
            <a:ext cx="2185988" cy="396875"/>
          </a:xfrm>
          <a:ln algn="ctr"/>
        </p:spPr>
        <p:txBody>
          <a:bodyPr wrap="none">
            <a:spAutoFit/>
          </a:bodyPr>
          <a:lstStyle>
            <a:lvl1pPr marL="0" indent="0">
              <a:spcBef>
                <a:spcPct val="0"/>
              </a:spcBef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de-DE"/>
              <a:t>Ab hier Text 20 pt</a:t>
            </a:r>
          </a:p>
        </p:txBody>
      </p:sp>
      <p:sp>
        <p:nvSpPr>
          <p:cNvPr id="12300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1438275" y="1619250"/>
            <a:ext cx="4521200" cy="519113"/>
          </a:xfrm>
        </p:spPr>
        <p:txBody>
          <a:bodyPr anchor="t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de-DE"/>
              <a:t>Dies ist eine Headline 36 pt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900863" y="833438"/>
            <a:ext cx="1820862" cy="52927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438275" y="833438"/>
            <a:ext cx="5310188" cy="52927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38275" y="833438"/>
            <a:ext cx="5619750" cy="64135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1438275" y="1600200"/>
            <a:ext cx="3565525" cy="4525963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56200" y="1600200"/>
            <a:ext cx="3565525" cy="4525963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438275" y="1600200"/>
            <a:ext cx="35655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56200" y="1600200"/>
            <a:ext cx="35655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1438275" y="833438"/>
            <a:ext cx="5619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/>
              <a:t>Dies ist eine Headline 36pt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8275" y="1600200"/>
            <a:ext cx="728345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2052" name="Picture 12" descr="uniwü4c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431800"/>
            <a:ext cx="1331913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6" r:id="rId2"/>
    <p:sldLayoutId id="2147483855" r:id="rId3"/>
    <p:sldLayoutId id="2147483854" r:id="rId4"/>
    <p:sldLayoutId id="2147483853" r:id="rId5"/>
    <p:sldLayoutId id="2147483852" r:id="rId6"/>
    <p:sldLayoutId id="2147483851" r:id="rId7"/>
    <p:sldLayoutId id="2147483850" r:id="rId8"/>
    <p:sldLayoutId id="2147483849" r:id="rId9"/>
    <p:sldLayoutId id="2147483848" r:id="rId10"/>
    <p:sldLayoutId id="2147483847" r:id="rId11"/>
    <p:sldLayoutId id="2147483846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475656" y="760376"/>
            <a:ext cx="5493812" cy="646331"/>
          </a:xfrm>
        </p:spPr>
        <p:txBody>
          <a:bodyPr/>
          <a:lstStyle/>
          <a:p>
            <a:r>
              <a:rPr lang="de-DE" altLang="de-DE" dirty="0">
                <a:solidFill>
                  <a:srgbClr val="063D79"/>
                </a:solidFill>
              </a:rPr>
              <a:t>Erste Schritte ins Studium</a:t>
            </a:r>
            <a:endParaRPr lang="de-DE" dirty="0">
              <a:solidFill>
                <a:srgbClr val="063D79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475656" y="1705191"/>
            <a:ext cx="5976664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de-DE" dirty="0"/>
              <a:t>Noch nie von c.t. gehört? Unsicher was an der Uni alles auf Sie zukommt? Hier werden die Basics erklärt: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400" dirty="0"/>
              <a:t>Begriffe und Regeln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400" dirty="0"/>
              <a:t>Erfolgreich studieren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400" dirty="0"/>
              <a:t>Zusatzangebote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sz="1400" dirty="0"/>
              <a:t>Unterstützungsangebote </a:t>
            </a:r>
          </a:p>
          <a:p>
            <a:pPr algn="l">
              <a:spcBef>
                <a:spcPts val="600"/>
              </a:spcBef>
            </a:pPr>
            <a:r>
              <a:rPr lang="de-DE" dirty="0"/>
              <a:t>Der Vortrag richtet sich an Erstsemester aller Fachrichtungen und ergänzt die Veranstaltungen der Fachbereiche.</a:t>
            </a:r>
          </a:p>
          <a:p>
            <a:pPr algn="l">
              <a:spcBef>
                <a:spcPts val="600"/>
              </a:spcBef>
            </a:pPr>
            <a:r>
              <a:rPr lang="de-DE" b="1" dirty="0">
                <a:solidFill>
                  <a:srgbClr val="063D79"/>
                </a:solidFill>
              </a:rPr>
              <a:t>Termin/Ort:</a:t>
            </a:r>
            <a:br>
              <a:rPr lang="de-DE" b="1" dirty="0">
                <a:solidFill>
                  <a:srgbClr val="063D79"/>
                </a:solidFill>
              </a:rPr>
            </a:br>
            <a:r>
              <a:rPr lang="de-DE" dirty="0"/>
              <a:t>Mo</a:t>
            </a:r>
            <a:r>
              <a:rPr lang="de-DE"/>
              <a:t>, 8.4.2024, </a:t>
            </a:r>
            <a:r>
              <a:rPr lang="de-DE" dirty="0"/>
              <a:t>14:15 – 16:00 Uhr, Z6, </a:t>
            </a:r>
            <a:r>
              <a:rPr lang="de-DE"/>
              <a:t>Hörsaal 0.001</a:t>
            </a:r>
            <a:endParaRPr lang="de-DE" dirty="0"/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de-DE" b="1" dirty="0">
                <a:solidFill>
                  <a:srgbClr val="063D79"/>
                </a:solidFill>
              </a:rPr>
              <a:t>Hybrides Format: </a:t>
            </a:r>
            <a:r>
              <a:rPr lang="de-DE" dirty="0"/>
              <a:t>Präsenz, Zoom und Aufzeichnung Details: </a:t>
            </a:r>
            <a:r>
              <a:rPr lang="de-DE" sz="1400" dirty="0"/>
              <a:t>https://www.uni-wuerzburg.de/studium/zsb/veranst/</a:t>
            </a:r>
            <a:br>
              <a:rPr lang="de-DE" sz="1400" dirty="0"/>
            </a:br>
            <a:r>
              <a:rPr lang="de-DE" sz="1400" dirty="0"/>
              <a:t>erste-schritte-ins-studium/</a:t>
            </a:r>
          </a:p>
          <a:p>
            <a:pPr algn="l">
              <a:spcAft>
                <a:spcPts val="600"/>
              </a:spcAft>
            </a:pPr>
            <a:r>
              <a:rPr lang="de-DE" b="1" dirty="0">
                <a:solidFill>
                  <a:srgbClr val="063D79"/>
                </a:solidFill>
              </a:rPr>
              <a:t>Referentin:</a:t>
            </a:r>
            <a:r>
              <a:rPr lang="de-DE" dirty="0"/>
              <a:t>  Annette Pilz, Studienberaterin in der ZSB</a:t>
            </a:r>
          </a:p>
        </p:txBody>
      </p:sp>
      <p:sp>
        <p:nvSpPr>
          <p:cNvPr id="2" name="Rechteck 1"/>
          <p:cNvSpPr/>
          <p:nvPr/>
        </p:nvSpPr>
        <p:spPr>
          <a:xfrm>
            <a:off x="395536" y="6117982"/>
            <a:ext cx="8064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de-DE" sz="1400" dirty="0"/>
              <a:t>Die Zentrale Studienberatung ist auch unabhängig von dieser Info-Veranstaltung eine Anlaufstelle für Fragen rund ums Studium: https://www.uni-wuerzburg.de/studium/zsb/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72" r="7475"/>
          <a:stretch/>
        </p:blipFill>
        <p:spPr>
          <a:xfrm flipH="1">
            <a:off x="7408912" y="1756847"/>
            <a:ext cx="1735088" cy="4361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283497"/>
      </p:ext>
    </p:extLst>
  </p:cSld>
  <p:clrMapOvr>
    <a:masterClrMapping/>
  </p:clrMapOvr>
</p:sld>
</file>

<file path=ppt/theme/theme1.xml><?xml version="1.0" encoding="utf-8"?>
<a:theme xmlns:a="http://schemas.openxmlformats.org/drawingml/2006/main" name="Praesentation_mit_sublogo_blau">
  <a:themeElements>
    <a:clrScheme name="Praesentation_mit_sublogo_blau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aesentation_mit_sublogo_bla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5875" cap="flat" cmpd="sng" algn="ctr">
          <a:solidFill>
            <a:schemeClr val="accent2"/>
          </a:solidFill>
          <a:prstDash val="solid"/>
          <a:round/>
          <a:headEnd type="none" w="med" len="med"/>
          <a:tailEnd type="arrow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5875" cap="flat" cmpd="sng" algn="ctr">
          <a:solidFill>
            <a:schemeClr val="accent2"/>
          </a:solidFill>
          <a:prstDash val="solid"/>
          <a:round/>
          <a:headEnd type="none" w="med" len="med"/>
          <a:tailEnd type="arrow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aesentation_mit_sublogo_blau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aesentation_mit_sublogo_blau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aesentation_mit_sublogo_blau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aesentation_mit_sublogo_blau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aesentation_mit_sublogo_blau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aesentation_mit_sublogo_blau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aesentation_mit_sublogo_blau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aesentation_mit_sublogo_blau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aesentation_mit_sublogo_blau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aesentation_mit_sublogo_blau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aesentation_mit_sublogo_blau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aesentation_mit_sublogo_blau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134</Words>
  <Application>Microsoft Office PowerPoint</Application>
  <PresentationFormat>Bildschirmpräsentation (4:3)</PresentationFormat>
  <Paragraphs>11</Paragraphs>
  <Slides>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4" baseType="lpstr">
      <vt:lpstr>Arial</vt:lpstr>
      <vt:lpstr>Calibri</vt:lpstr>
      <vt:lpstr>Praesentation_mit_sublogo_blau</vt:lpstr>
      <vt:lpstr>Erste Schritte ins Studium</vt:lpstr>
    </vt:vector>
  </TitlesOfParts>
  <Company>Universitaet Wuerzburg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rzuw270</dc:creator>
  <cp:lastModifiedBy>Annette Pilz</cp:lastModifiedBy>
  <cp:revision>335</cp:revision>
  <cp:lastPrinted>2023-07-13T12:40:16Z</cp:lastPrinted>
  <dcterms:created xsi:type="dcterms:W3CDTF">2006-12-04T08:50:09Z</dcterms:created>
  <dcterms:modified xsi:type="dcterms:W3CDTF">2024-02-29T12:25:07Z</dcterms:modified>
</cp:coreProperties>
</file>